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330" r:id="rId3"/>
    <p:sldId id="331" r:id="rId4"/>
    <p:sldId id="352" r:id="rId5"/>
    <p:sldId id="338" r:id="rId6"/>
    <p:sldId id="339" r:id="rId7"/>
    <p:sldId id="343" r:id="rId8"/>
    <p:sldId id="340" r:id="rId9"/>
    <p:sldId id="346" r:id="rId10"/>
    <p:sldId id="347" r:id="rId11"/>
    <p:sldId id="341" r:id="rId12"/>
    <p:sldId id="344" r:id="rId13"/>
    <p:sldId id="34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00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9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7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9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4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4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0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3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50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9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3391E-462D-4424-A313-910DDBA6345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125AF-8E6D-4312-A6E2-1BFD4A16AD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3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áfico vectorial Diseño de diapositivas ▷ Imagen vectorial Diseño de  diapositivas - Página 46 | Depositphotos®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3" r="60415"/>
          <a:stretch/>
        </p:blipFill>
        <p:spPr bwMode="auto">
          <a:xfrm>
            <a:off x="380658" y="2787535"/>
            <a:ext cx="3741176" cy="37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1545378" y="1544075"/>
            <a:ext cx="10480431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6"/>
            <a:r>
              <a:rPr lang="es-ES" sz="8800" dirty="0">
                <a:solidFill>
                  <a:srgbClr val="002060"/>
                </a:solidFill>
                <a:latin typeface="Eras Bold ITC" panose="020B0907030504020204" pitchFamily="34" charset="0"/>
                <a:cs typeface="Arial" panose="020B0604020202020204" pitchFamily="34" charset="0"/>
              </a:rPr>
              <a:t>GEOMETRÍA</a:t>
            </a:r>
            <a:endParaRPr lang="en-US" sz="3200" dirty="0">
              <a:solidFill>
                <a:srgbClr val="002060"/>
              </a:solidFill>
              <a:latin typeface="Eras Bold ITC" panose="020B0907030504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Gráfico vectorial Diseño de diapositivas ▷ Imagen vectorial Diseño de  diapositivas - Página 46 | Depositphotos®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5" t="210" r="-1" b="24679"/>
          <a:stretch/>
        </p:blipFill>
        <p:spPr bwMode="auto">
          <a:xfrm rot="5400000">
            <a:off x="10071752" y="4792536"/>
            <a:ext cx="1576069" cy="19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/>
          <a:srcRect l="37448" t="41775" r="26889" b="15006"/>
          <a:stretch/>
        </p:blipFill>
        <p:spPr>
          <a:xfrm>
            <a:off x="3041856" y="3109940"/>
            <a:ext cx="5853069" cy="333194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453881" y="3612008"/>
            <a:ext cx="49251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0"/>
            <a:r>
              <a:rPr lang="es-ES" sz="3200" dirty="0">
                <a:solidFill>
                  <a:srgbClr val="FFC000"/>
                </a:solidFill>
                <a:latin typeface="Eras Bold ITC" panose="020B0907030504020204" pitchFamily="34" charset="0"/>
              </a:rPr>
              <a:t>Ángulos entre rectas paralelas</a:t>
            </a:r>
          </a:p>
          <a:p>
            <a:pPr algn="ctr" defTabSz="0"/>
            <a:endParaRPr lang="es-ES" sz="2800" dirty="0">
              <a:solidFill>
                <a:srgbClr val="FFC000"/>
              </a:solidFill>
              <a:latin typeface="Eras Bold ITC" panose="020B0907030504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195842" y="5073473"/>
            <a:ext cx="33112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i="1" dirty="0">
                <a:solidFill>
                  <a:schemeClr val="bg1"/>
                </a:solidFill>
                <a:latin typeface="Eras Bold ITC" panose="020B0907030504020204" pitchFamily="34" charset="0"/>
              </a:rPr>
              <a:t>PROF. Alex Enrique Mamani</a:t>
            </a:r>
            <a:endParaRPr lang="en-US" sz="16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FC44B6A-516F-48B6-ACC4-A7F99F0B3A93}"/>
              </a:ext>
            </a:extLst>
          </p:cNvPr>
          <p:cNvGrpSpPr/>
          <p:nvPr/>
        </p:nvGrpSpPr>
        <p:grpSpPr>
          <a:xfrm>
            <a:off x="7730229" y="4170785"/>
            <a:ext cx="2637366" cy="2390411"/>
            <a:chOff x="7730229" y="4170785"/>
            <a:chExt cx="2637366" cy="2390411"/>
          </a:xfrm>
        </p:grpSpPr>
        <p:pic>
          <p:nvPicPr>
            <p:cNvPr id="12" name="Picture 2" descr="Dibujos animados de tigre de gato grande, peluches y peluches, gato,  mamífero, animales, gato como mamífero png | PNGWi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969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229" y="4170785"/>
              <a:ext cx="2637366" cy="239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418" b="61685" l="22840" r="32577"/>
                      </a14:imgEffect>
                    </a14:imgLayer>
                  </a14:imgProps>
                </a:ext>
              </a:extLst>
            </a:blip>
            <a:srcRect l="23226" t="47149" r="67805" b="37267"/>
            <a:stretch/>
          </p:blipFill>
          <p:spPr>
            <a:xfrm>
              <a:off x="9611642" y="4612282"/>
              <a:ext cx="673454" cy="630468"/>
            </a:xfrm>
            <a:prstGeom prst="rect">
              <a:avLst/>
            </a:prstGeom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8"/>
          <a:srcRect l="32937" t="44890" r="32658" b="14033"/>
          <a:stretch/>
        </p:blipFill>
        <p:spPr>
          <a:xfrm>
            <a:off x="10317096" y="258736"/>
            <a:ext cx="1495628" cy="96212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92330" y="681207"/>
            <a:ext cx="204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>
                <a:latin typeface="Arial Black" panose="020B0A04020102020204" pitchFamily="34" charset="0"/>
              </a:rPr>
              <a:t>14/11/21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80658" y="255611"/>
            <a:ext cx="2859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2060"/>
                </a:solidFill>
                <a:latin typeface="Arial Black" panose="020B0A04020102020204" pitchFamily="34" charset="0"/>
              </a:rPr>
              <a:t>CLASE #3</a:t>
            </a:r>
            <a:endParaRPr lang="en-US" sz="20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52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Subtítulo"/>
          <p:cNvSpPr txBox="1">
            <a:spLocks/>
          </p:cNvSpPr>
          <p:nvPr/>
        </p:nvSpPr>
        <p:spPr>
          <a:xfrm>
            <a:off x="2259929" y="638409"/>
            <a:ext cx="7989616" cy="1809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3800" dirty="0">
                <a:solidFill>
                  <a:srgbClr val="002060"/>
                </a:solidFill>
                <a:latin typeface="Bodoni MT" panose="02070603080606020203" pitchFamily="18" charset="0"/>
              </a:rPr>
              <a:t>GRACIAS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62" y="2969241"/>
            <a:ext cx="82867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Subtítulo"/>
          <p:cNvSpPr txBox="1">
            <a:spLocks/>
          </p:cNvSpPr>
          <p:nvPr/>
        </p:nvSpPr>
        <p:spPr>
          <a:xfrm>
            <a:off x="2259929" y="638409"/>
            <a:ext cx="7989616" cy="1809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3800" dirty="0">
                <a:solidFill>
                  <a:srgbClr val="002060"/>
                </a:solidFill>
                <a:latin typeface="Bodoni MT" panose="02070603080606020203" pitchFamily="18" charset="0"/>
              </a:rPr>
              <a:t>GRACIAS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01" y="2557123"/>
            <a:ext cx="5033917" cy="37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Subtítulo"/>
          <p:cNvSpPr txBox="1">
            <a:spLocks/>
          </p:cNvSpPr>
          <p:nvPr/>
        </p:nvSpPr>
        <p:spPr>
          <a:xfrm>
            <a:off x="2259929" y="638409"/>
            <a:ext cx="7989616" cy="1809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3800" dirty="0">
                <a:solidFill>
                  <a:srgbClr val="002060"/>
                </a:solidFill>
                <a:latin typeface="Bodoni MT" panose="02070603080606020203" pitchFamily="18" charset="0"/>
              </a:rPr>
              <a:t>GRACIAS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37" y="2897803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Subtítulo"/>
          <p:cNvSpPr txBox="1">
            <a:spLocks/>
          </p:cNvSpPr>
          <p:nvPr/>
        </p:nvSpPr>
        <p:spPr>
          <a:xfrm>
            <a:off x="2259929" y="638409"/>
            <a:ext cx="7989616" cy="1809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3800" dirty="0">
                <a:solidFill>
                  <a:srgbClr val="002060"/>
                </a:solidFill>
                <a:latin typeface="Bodoni MT" panose="02070603080606020203" pitchFamily="18" charset="0"/>
              </a:rPr>
              <a:t>GRACIAS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37" y="3083258"/>
            <a:ext cx="6858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65903" y="789819"/>
            <a:ext cx="10808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0"/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Eras Bold ITC" panose="020B0907030504020204" pitchFamily="34" charset="0"/>
              </a:rPr>
              <a:t>Tema #3:</a:t>
            </a:r>
            <a:r>
              <a:rPr lang="es-ES" sz="4000" dirty="0">
                <a:solidFill>
                  <a:srgbClr val="1F5CA9"/>
                </a:solidFill>
                <a:latin typeface="Eras Bold ITC" panose="020B0907030504020204" pitchFamily="34" charset="0"/>
              </a:rPr>
              <a:t>   </a:t>
            </a:r>
            <a:r>
              <a:rPr lang="es-ES" sz="4000" u="sng" dirty="0">
                <a:solidFill>
                  <a:srgbClr val="C00000"/>
                </a:solidFill>
                <a:latin typeface="Eras Bold ITC" panose="020B0907030504020204" pitchFamily="34" charset="0"/>
              </a:rPr>
              <a:t>Titulo</a:t>
            </a:r>
            <a:endParaRPr lang="en-US" sz="4800" u="sng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2 Subtítulo"/>
          <p:cNvSpPr txBox="1">
            <a:spLocks/>
          </p:cNvSpPr>
          <p:nvPr/>
        </p:nvSpPr>
        <p:spPr>
          <a:xfrm>
            <a:off x="564533" y="1678671"/>
            <a:ext cx="8879717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b="1" dirty="0">
                <a:solidFill>
                  <a:srgbClr val="C00000"/>
                </a:solidFill>
              </a:rPr>
              <a:t>I.- </a:t>
            </a:r>
            <a:r>
              <a:rPr lang="es-PE" b="1" u="sng" dirty="0">
                <a:solidFill>
                  <a:srgbClr val="C00000"/>
                </a:solidFill>
              </a:rPr>
              <a:t>Subtitulo</a:t>
            </a:r>
            <a:endParaRPr lang="es-PE" b="1" dirty="0">
              <a:solidFill>
                <a:srgbClr val="C00000"/>
              </a:solidFill>
            </a:endParaRPr>
          </a:p>
        </p:txBody>
      </p:sp>
      <p:sp>
        <p:nvSpPr>
          <p:cNvPr id="14" name="2 Subtítulo"/>
          <p:cNvSpPr txBox="1">
            <a:spLocks/>
          </p:cNvSpPr>
          <p:nvPr/>
        </p:nvSpPr>
        <p:spPr>
          <a:xfrm>
            <a:off x="7671347" y="2601078"/>
            <a:ext cx="429491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26" name="2 Subtítulo"/>
          <p:cNvSpPr txBox="1">
            <a:spLocks/>
          </p:cNvSpPr>
          <p:nvPr/>
        </p:nvSpPr>
        <p:spPr>
          <a:xfrm>
            <a:off x="7774325" y="3304257"/>
            <a:ext cx="429491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27" name="2 Subtítulo"/>
          <p:cNvSpPr txBox="1">
            <a:spLocks/>
          </p:cNvSpPr>
          <p:nvPr/>
        </p:nvSpPr>
        <p:spPr>
          <a:xfrm>
            <a:off x="6179083" y="5267472"/>
            <a:ext cx="429491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33" name="2 Subtítulo"/>
          <p:cNvSpPr txBox="1">
            <a:spLocks/>
          </p:cNvSpPr>
          <p:nvPr/>
        </p:nvSpPr>
        <p:spPr>
          <a:xfrm>
            <a:off x="8985628" y="5946085"/>
            <a:ext cx="429491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47" name="2 Subtítulo">
            <a:extLst>
              <a:ext uri="{FF2B5EF4-FFF2-40B4-BE49-F238E27FC236}">
                <a16:creationId xmlns:a16="http://schemas.microsoft.com/office/drawing/2014/main" id="{2C8C73D0-2911-4FC2-8B70-D143E903E136}"/>
              </a:ext>
            </a:extLst>
          </p:cNvPr>
          <p:cNvSpPr txBox="1">
            <a:spLocks/>
          </p:cNvSpPr>
          <p:nvPr/>
        </p:nvSpPr>
        <p:spPr>
          <a:xfrm>
            <a:off x="3185817" y="2236053"/>
            <a:ext cx="5690554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b="1" dirty="0">
                <a:solidFill>
                  <a:schemeClr val="tx1"/>
                </a:solidFill>
              </a:rPr>
              <a:t>“Desarrollo del tema”</a:t>
            </a:r>
          </a:p>
        </p:txBody>
      </p:sp>
      <p:sp>
        <p:nvSpPr>
          <p:cNvPr id="10" name="Diagrama de flujo: datos 9">
            <a:extLst>
              <a:ext uri="{FF2B5EF4-FFF2-40B4-BE49-F238E27FC236}">
                <a16:creationId xmlns:a16="http://schemas.microsoft.com/office/drawing/2014/main" id="{4775EE7C-4E97-48A7-91A0-5AE04610DD74}"/>
              </a:ext>
            </a:extLst>
          </p:cNvPr>
          <p:cNvSpPr/>
          <p:nvPr/>
        </p:nvSpPr>
        <p:spPr>
          <a:xfrm>
            <a:off x="3346664" y="3207576"/>
            <a:ext cx="5246818" cy="20229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dirty="0">
                <a:solidFill>
                  <a:schemeClr val="tx1"/>
                </a:solidFill>
              </a:rPr>
              <a:t>                          I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F71BCF0-CC48-43DF-9FAB-1AFEBC067747}"/>
              </a:ext>
            </a:extLst>
          </p:cNvPr>
          <p:cNvCxnSpPr>
            <a:cxnSpLocks/>
          </p:cNvCxnSpPr>
          <p:nvPr/>
        </p:nvCxnSpPr>
        <p:spPr>
          <a:xfrm flipV="1">
            <a:off x="4203740" y="3655855"/>
            <a:ext cx="3191579" cy="1143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BB62BDD-D215-4435-B416-A0E20784E16C}"/>
              </a:ext>
            </a:extLst>
          </p:cNvPr>
          <p:cNvCxnSpPr/>
          <p:nvPr/>
        </p:nvCxnSpPr>
        <p:spPr>
          <a:xfrm>
            <a:off x="4714145" y="3877307"/>
            <a:ext cx="2763709" cy="782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515FF51-5CDA-46C2-A1A0-A7CCB1ACAF46}"/>
              </a:ext>
            </a:extLst>
          </p:cNvPr>
          <p:cNvSpPr txBox="1"/>
          <p:nvPr/>
        </p:nvSpPr>
        <p:spPr>
          <a:xfrm>
            <a:off x="7391370" y="353383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</a:t>
            </a:r>
            <a:r>
              <a:rPr lang="es-PE" baseline="-25000" dirty="0"/>
              <a:t>1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2C5BC06-9DB1-411B-B9AF-A7108D3345CE}"/>
              </a:ext>
            </a:extLst>
          </p:cNvPr>
          <p:cNvSpPr txBox="1"/>
          <p:nvPr/>
        </p:nvSpPr>
        <p:spPr>
          <a:xfrm>
            <a:off x="7436466" y="4518975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</a:t>
            </a:r>
            <a:r>
              <a:rPr lang="es-PE" baseline="-25000" dirty="0"/>
              <a:t>2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BD5ACC84-F3D5-4E64-992C-13B9D40E90B5}"/>
              </a:ext>
            </a:extLst>
          </p:cNvPr>
          <p:cNvGrpSpPr/>
          <p:nvPr/>
        </p:nvGrpSpPr>
        <p:grpSpPr>
          <a:xfrm>
            <a:off x="9249898" y="4074211"/>
            <a:ext cx="2637366" cy="2390411"/>
            <a:chOff x="7730229" y="4170785"/>
            <a:chExt cx="2637366" cy="2390411"/>
          </a:xfrm>
        </p:grpSpPr>
        <p:pic>
          <p:nvPicPr>
            <p:cNvPr id="52" name="Picture 2" descr="Dibujos animados de tigre de gato grande, peluches y peluches, gato,  mamífero, animales, gato como mamífero png | PNGWing">
              <a:extLst>
                <a:ext uri="{FF2B5EF4-FFF2-40B4-BE49-F238E27FC236}">
                  <a16:creationId xmlns:a16="http://schemas.microsoft.com/office/drawing/2014/main" id="{0215D5F3-742F-4E71-A795-D3A5C4A306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969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229" y="4170785"/>
              <a:ext cx="2637366" cy="239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F5E357EA-E545-492C-AB5C-8F851D17A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418" b="61685" l="22840" r="32577"/>
                      </a14:imgEffect>
                    </a14:imgLayer>
                  </a14:imgProps>
                </a:ext>
              </a:extLst>
            </a:blip>
            <a:srcRect l="23226" t="47149" r="67805" b="37267"/>
            <a:stretch/>
          </p:blipFill>
          <p:spPr>
            <a:xfrm>
              <a:off x="9611642" y="4612282"/>
              <a:ext cx="673454" cy="630468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C1B1EFE4-3F29-4BF6-96E0-6528974E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37" t="44890" r="32658" b="14033"/>
          <a:stretch/>
        </p:blipFill>
        <p:spPr>
          <a:xfrm>
            <a:off x="10317096" y="258736"/>
            <a:ext cx="1495628" cy="9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26" grpId="0"/>
      <p:bldP spid="27" grpId="0"/>
      <p:bldP spid="33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n 93"/>
          <p:cNvPicPr>
            <a:picLocks noChangeAspect="1"/>
          </p:cNvPicPr>
          <p:nvPr/>
        </p:nvPicPr>
        <p:blipFill rotWithShape="1">
          <a:blip r:embed="rId2"/>
          <a:srcRect l="32937" t="44890" r="32658" b="14033"/>
          <a:stretch/>
        </p:blipFill>
        <p:spPr>
          <a:xfrm>
            <a:off x="10317096" y="258736"/>
            <a:ext cx="1495628" cy="962127"/>
          </a:xfrm>
          <a:prstGeom prst="rect">
            <a:avLst/>
          </a:prstGeom>
        </p:spPr>
      </p:pic>
      <p:sp>
        <p:nvSpPr>
          <p:cNvPr id="93" name="2 Subtítulo">
            <a:extLst>
              <a:ext uri="{FF2B5EF4-FFF2-40B4-BE49-F238E27FC236}">
                <a16:creationId xmlns:a16="http://schemas.microsoft.com/office/drawing/2014/main" id="{A6344D81-3E78-4E75-88CB-83EDBCD7680C}"/>
              </a:ext>
            </a:extLst>
          </p:cNvPr>
          <p:cNvSpPr txBox="1">
            <a:spLocks/>
          </p:cNvSpPr>
          <p:nvPr/>
        </p:nvSpPr>
        <p:spPr>
          <a:xfrm>
            <a:off x="7774325" y="2668641"/>
            <a:ext cx="429491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95" name="2 Subtítulo">
            <a:extLst>
              <a:ext uri="{FF2B5EF4-FFF2-40B4-BE49-F238E27FC236}">
                <a16:creationId xmlns:a16="http://schemas.microsoft.com/office/drawing/2014/main" id="{D0B38948-6CD9-47A6-8DEE-781F8A7CFE57}"/>
              </a:ext>
            </a:extLst>
          </p:cNvPr>
          <p:cNvSpPr txBox="1">
            <a:spLocks/>
          </p:cNvSpPr>
          <p:nvPr/>
        </p:nvSpPr>
        <p:spPr>
          <a:xfrm>
            <a:off x="6179083" y="4631856"/>
            <a:ext cx="429491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96" name="Diagrama de flujo: datos 95">
            <a:extLst>
              <a:ext uri="{FF2B5EF4-FFF2-40B4-BE49-F238E27FC236}">
                <a16:creationId xmlns:a16="http://schemas.microsoft.com/office/drawing/2014/main" id="{7797FD9E-DEC2-4B3F-B570-745F3C62AD22}"/>
              </a:ext>
            </a:extLst>
          </p:cNvPr>
          <p:cNvSpPr/>
          <p:nvPr/>
        </p:nvSpPr>
        <p:spPr>
          <a:xfrm>
            <a:off x="3346664" y="2716923"/>
            <a:ext cx="5246818" cy="20229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dirty="0">
                <a:solidFill>
                  <a:schemeClr val="tx1"/>
                </a:solidFill>
              </a:rPr>
              <a:t>                          </a:t>
            </a:r>
          </a:p>
        </p:txBody>
      </p: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F54422F3-9A8B-4A4F-A62C-6B34F59B8105}"/>
              </a:ext>
            </a:extLst>
          </p:cNvPr>
          <p:cNvCxnSpPr>
            <a:cxnSpLocks/>
          </p:cNvCxnSpPr>
          <p:nvPr/>
        </p:nvCxnSpPr>
        <p:spPr>
          <a:xfrm>
            <a:off x="5621257" y="2715244"/>
            <a:ext cx="710995" cy="19166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697D6D20-6A29-41E0-A15B-BA7BB8964EE6}"/>
              </a:ext>
            </a:extLst>
          </p:cNvPr>
          <p:cNvCxnSpPr>
            <a:cxnSpLocks/>
          </p:cNvCxnSpPr>
          <p:nvPr/>
        </p:nvCxnSpPr>
        <p:spPr>
          <a:xfrm flipV="1">
            <a:off x="4559936" y="3151711"/>
            <a:ext cx="2723566" cy="9683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CuadroTexto 98">
            <a:extLst>
              <a:ext uri="{FF2B5EF4-FFF2-40B4-BE49-F238E27FC236}">
                <a16:creationId xmlns:a16="http://schemas.microsoft.com/office/drawing/2014/main" id="{8099BA93-E75B-469D-B5F6-4E4100D4F42A}"/>
              </a:ext>
            </a:extLst>
          </p:cNvPr>
          <p:cNvSpPr txBox="1"/>
          <p:nvPr/>
        </p:nvSpPr>
        <p:spPr>
          <a:xfrm>
            <a:off x="5735004" y="2715244"/>
            <a:ext cx="3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L</a:t>
            </a:r>
            <a:r>
              <a:rPr lang="es-PE" baseline="-25000" dirty="0"/>
              <a:t>1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FFAA4D58-0BCA-4E1E-AA59-FC3B5E15DADE}"/>
              </a:ext>
            </a:extLst>
          </p:cNvPr>
          <p:cNvSpPr txBox="1"/>
          <p:nvPr/>
        </p:nvSpPr>
        <p:spPr>
          <a:xfrm>
            <a:off x="7311723" y="2967045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</a:t>
            </a:r>
            <a:r>
              <a:rPr lang="es-PE" baseline="-25000" dirty="0"/>
              <a:t>2</a:t>
            </a:r>
          </a:p>
        </p:txBody>
      </p:sp>
      <p:sp>
        <p:nvSpPr>
          <p:cNvPr id="10" name="Diagrama de flujo: proceso 9">
            <a:extLst>
              <a:ext uri="{FF2B5EF4-FFF2-40B4-BE49-F238E27FC236}">
                <a16:creationId xmlns:a16="http://schemas.microsoft.com/office/drawing/2014/main" id="{DCFABF0C-56B2-42E5-9D8D-D92B7AB42E84}"/>
              </a:ext>
            </a:extLst>
          </p:cNvPr>
          <p:cNvSpPr/>
          <p:nvPr/>
        </p:nvSpPr>
        <p:spPr>
          <a:xfrm rot="20350272">
            <a:off x="5872976" y="3642902"/>
            <a:ext cx="102755" cy="108015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03DD380E-4D80-439A-A2A9-692B2CB9A822}"/>
              </a:ext>
            </a:extLst>
          </p:cNvPr>
          <p:cNvGrpSpPr/>
          <p:nvPr/>
        </p:nvGrpSpPr>
        <p:grpSpPr>
          <a:xfrm>
            <a:off x="9320695" y="4158939"/>
            <a:ext cx="2637366" cy="2390411"/>
            <a:chOff x="7730229" y="4170785"/>
            <a:chExt cx="2637366" cy="2390411"/>
          </a:xfrm>
        </p:grpSpPr>
        <p:pic>
          <p:nvPicPr>
            <p:cNvPr id="102" name="Picture 2" descr="Dibujos animados de tigre de gato grande, peluches y peluches, gato,  mamífero, animales, gato como mamífero png | PNGWing">
              <a:extLst>
                <a:ext uri="{FF2B5EF4-FFF2-40B4-BE49-F238E27FC236}">
                  <a16:creationId xmlns:a16="http://schemas.microsoft.com/office/drawing/2014/main" id="{DEBAA4FD-6E06-4B23-B3E8-DCB49E480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69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229" y="4170785"/>
              <a:ext cx="2637366" cy="239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B356699A-85F1-444D-BA6E-C3C20A22B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418" b="61685" l="22840" r="32577"/>
                      </a14:imgEffect>
                    </a14:imgLayer>
                  </a14:imgProps>
                </a:ext>
              </a:extLst>
            </a:blip>
            <a:srcRect l="23226" t="47149" r="67805" b="37267"/>
            <a:stretch/>
          </p:blipFill>
          <p:spPr>
            <a:xfrm>
              <a:off x="9611642" y="4612282"/>
              <a:ext cx="673454" cy="630468"/>
            </a:xfrm>
            <a:prstGeom prst="rect">
              <a:avLst/>
            </a:prstGeom>
          </p:spPr>
        </p:pic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2A41B4F-FF98-43B5-BA6E-DB734CCE2FA6}"/>
              </a:ext>
            </a:extLst>
          </p:cNvPr>
          <p:cNvSpPr txBox="1"/>
          <p:nvPr/>
        </p:nvSpPr>
        <p:spPr>
          <a:xfrm>
            <a:off x="565903" y="789819"/>
            <a:ext cx="10808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0"/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Eras Bold ITC" panose="020B0907030504020204" pitchFamily="34" charset="0"/>
              </a:rPr>
              <a:t>Tema #3:</a:t>
            </a:r>
            <a:r>
              <a:rPr lang="es-ES" sz="4000" dirty="0">
                <a:solidFill>
                  <a:srgbClr val="1F5CA9"/>
                </a:solidFill>
                <a:latin typeface="Eras Bold ITC" panose="020B0907030504020204" pitchFamily="34" charset="0"/>
              </a:rPr>
              <a:t>   </a:t>
            </a:r>
            <a:r>
              <a:rPr lang="es-ES" sz="4000" u="sng" dirty="0">
                <a:solidFill>
                  <a:srgbClr val="C00000"/>
                </a:solidFill>
                <a:latin typeface="Eras Bold ITC" panose="020B0907030504020204" pitchFamily="34" charset="0"/>
              </a:rPr>
              <a:t>Titulo</a:t>
            </a:r>
            <a:endParaRPr lang="en-US" sz="4800" u="sng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18" name="2 Subtítulo">
            <a:extLst>
              <a:ext uri="{FF2B5EF4-FFF2-40B4-BE49-F238E27FC236}">
                <a16:creationId xmlns:a16="http://schemas.microsoft.com/office/drawing/2014/main" id="{073B4F6B-C4CF-445B-B415-85367280089C}"/>
              </a:ext>
            </a:extLst>
          </p:cNvPr>
          <p:cNvSpPr txBox="1">
            <a:spLocks/>
          </p:cNvSpPr>
          <p:nvPr/>
        </p:nvSpPr>
        <p:spPr>
          <a:xfrm>
            <a:off x="564533" y="1678671"/>
            <a:ext cx="8879717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b="1" dirty="0">
                <a:solidFill>
                  <a:srgbClr val="C00000"/>
                </a:solidFill>
              </a:rPr>
              <a:t>II.- </a:t>
            </a:r>
            <a:r>
              <a:rPr lang="es-PE" b="1" u="sng" dirty="0">
                <a:solidFill>
                  <a:srgbClr val="C00000"/>
                </a:solidFill>
              </a:rPr>
              <a:t>Subtitulo</a:t>
            </a:r>
            <a:endParaRPr lang="es-PE" b="1" dirty="0">
              <a:solidFill>
                <a:srgbClr val="C00000"/>
              </a:solidFill>
            </a:endParaRPr>
          </a:p>
        </p:txBody>
      </p:sp>
      <p:sp>
        <p:nvSpPr>
          <p:cNvPr id="19" name="2 Subtítulo">
            <a:extLst>
              <a:ext uri="{FF2B5EF4-FFF2-40B4-BE49-F238E27FC236}">
                <a16:creationId xmlns:a16="http://schemas.microsoft.com/office/drawing/2014/main" id="{5E40AAEC-BDE1-41FC-945B-69E5C5158420}"/>
              </a:ext>
            </a:extLst>
          </p:cNvPr>
          <p:cNvSpPr txBox="1">
            <a:spLocks/>
          </p:cNvSpPr>
          <p:nvPr/>
        </p:nvSpPr>
        <p:spPr>
          <a:xfrm>
            <a:off x="3431141" y="2079937"/>
            <a:ext cx="5690554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b="1" dirty="0">
                <a:solidFill>
                  <a:schemeClr val="tx1"/>
                </a:solidFill>
              </a:rPr>
              <a:t>“Desarrollo del tema”</a:t>
            </a:r>
          </a:p>
        </p:txBody>
      </p:sp>
    </p:spTree>
    <p:extLst>
      <p:ext uri="{BB962C8B-B14F-4D97-AF65-F5344CB8AC3E}">
        <p14:creationId xmlns:p14="http://schemas.microsoft.com/office/powerpoint/2010/main" val="352981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n 93"/>
          <p:cNvPicPr>
            <a:picLocks noChangeAspect="1"/>
          </p:cNvPicPr>
          <p:nvPr/>
        </p:nvPicPr>
        <p:blipFill rotWithShape="1">
          <a:blip r:embed="rId2"/>
          <a:srcRect l="32937" t="44890" r="32658" b="14033"/>
          <a:stretch/>
        </p:blipFill>
        <p:spPr>
          <a:xfrm>
            <a:off x="10317096" y="258736"/>
            <a:ext cx="1495628" cy="962127"/>
          </a:xfrm>
          <a:prstGeom prst="rect">
            <a:avLst/>
          </a:prstGeom>
        </p:spPr>
      </p:pic>
      <p:sp>
        <p:nvSpPr>
          <p:cNvPr id="93" name="2 Subtítulo">
            <a:extLst>
              <a:ext uri="{FF2B5EF4-FFF2-40B4-BE49-F238E27FC236}">
                <a16:creationId xmlns:a16="http://schemas.microsoft.com/office/drawing/2014/main" id="{A6344D81-3E78-4E75-88CB-83EDBCD7680C}"/>
              </a:ext>
            </a:extLst>
          </p:cNvPr>
          <p:cNvSpPr txBox="1">
            <a:spLocks/>
          </p:cNvSpPr>
          <p:nvPr/>
        </p:nvSpPr>
        <p:spPr>
          <a:xfrm>
            <a:off x="7845576" y="3108033"/>
            <a:ext cx="429491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PE" b="1" dirty="0">
              <a:solidFill>
                <a:schemeClr val="tx1"/>
              </a:solidFill>
            </a:endParaRPr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697D6D20-6A29-41E0-A15B-BA7BB8964EE6}"/>
              </a:ext>
            </a:extLst>
          </p:cNvPr>
          <p:cNvCxnSpPr>
            <a:cxnSpLocks/>
          </p:cNvCxnSpPr>
          <p:nvPr/>
        </p:nvCxnSpPr>
        <p:spPr>
          <a:xfrm>
            <a:off x="4086099" y="2933803"/>
            <a:ext cx="3759477" cy="15709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CuadroTexto 98">
            <a:extLst>
              <a:ext uri="{FF2B5EF4-FFF2-40B4-BE49-F238E27FC236}">
                <a16:creationId xmlns:a16="http://schemas.microsoft.com/office/drawing/2014/main" id="{8099BA93-E75B-469D-B5F6-4E4100D4F42A}"/>
              </a:ext>
            </a:extLst>
          </p:cNvPr>
          <p:cNvSpPr txBox="1"/>
          <p:nvPr/>
        </p:nvSpPr>
        <p:spPr>
          <a:xfrm>
            <a:off x="7914071" y="2659441"/>
            <a:ext cx="3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L</a:t>
            </a:r>
            <a:r>
              <a:rPr lang="es-PE" baseline="-25000" dirty="0"/>
              <a:t>1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FFAA4D58-0BCA-4E1E-AA59-FC3B5E15DADE}"/>
              </a:ext>
            </a:extLst>
          </p:cNvPr>
          <p:cNvSpPr txBox="1"/>
          <p:nvPr/>
        </p:nvSpPr>
        <p:spPr>
          <a:xfrm>
            <a:off x="8060321" y="411748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</a:t>
            </a:r>
            <a:r>
              <a:rPr lang="es-PE" baseline="-25000" dirty="0"/>
              <a:t>2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03DD380E-4D80-439A-A2A9-692B2CB9A822}"/>
              </a:ext>
            </a:extLst>
          </p:cNvPr>
          <p:cNvGrpSpPr/>
          <p:nvPr/>
        </p:nvGrpSpPr>
        <p:grpSpPr>
          <a:xfrm>
            <a:off x="9320695" y="4158939"/>
            <a:ext cx="2637366" cy="2390411"/>
            <a:chOff x="7730229" y="4170785"/>
            <a:chExt cx="2637366" cy="2390411"/>
          </a:xfrm>
        </p:grpSpPr>
        <p:pic>
          <p:nvPicPr>
            <p:cNvPr id="102" name="Picture 2" descr="Dibujos animados de tigre de gato grande, peluches y peluches, gato,  mamífero, animales, gato como mamífero png | PNGWing">
              <a:extLst>
                <a:ext uri="{FF2B5EF4-FFF2-40B4-BE49-F238E27FC236}">
                  <a16:creationId xmlns:a16="http://schemas.microsoft.com/office/drawing/2014/main" id="{DEBAA4FD-6E06-4B23-B3E8-DCB49E480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69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229" y="4170785"/>
              <a:ext cx="2637366" cy="239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B356699A-85F1-444D-BA6E-C3C20A22B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418" b="61685" l="22840" r="32577"/>
                      </a14:imgEffect>
                    </a14:imgLayer>
                  </a14:imgProps>
                </a:ext>
              </a:extLst>
            </a:blip>
            <a:srcRect l="23226" t="47149" r="67805" b="37267"/>
            <a:stretch/>
          </p:blipFill>
          <p:spPr>
            <a:xfrm>
              <a:off x="9611642" y="4612282"/>
              <a:ext cx="673454" cy="630468"/>
            </a:xfrm>
            <a:prstGeom prst="rect">
              <a:avLst/>
            </a:prstGeom>
          </p:spPr>
        </p:pic>
      </p:grp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F6AD231-027D-4B09-93AA-65E78C644B14}"/>
              </a:ext>
            </a:extLst>
          </p:cNvPr>
          <p:cNvCxnSpPr>
            <a:cxnSpLocks/>
          </p:cNvCxnSpPr>
          <p:nvPr/>
        </p:nvCxnSpPr>
        <p:spPr>
          <a:xfrm>
            <a:off x="4036029" y="4286446"/>
            <a:ext cx="3759477" cy="15709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68FC1AE-7757-456C-BFDC-7485C5FA059A}"/>
              </a:ext>
            </a:extLst>
          </p:cNvPr>
          <p:cNvCxnSpPr>
            <a:cxnSpLocks/>
          </p:cNvCxnSpPr>
          <p:nvPr/>
        </p:nvCxnSpPr>
        <p:spPr>
          <a:xfrm flipV="1">
            <a:off x="4670602" y="2386943"/>
            <a:ext cx="2647798" cy="2497439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co 27">
            <a:extLst>
              <a:ext uri="{FF2B5EF4-FFF2-40B4-BE49-F238E27FC236}">
                <a16:creationId xmlns:a16="http://schemas.microsoft.com/office/drawing/2014/main" id="{F27F8AE3-395D-4744-B6E1-DFAD261CD210}"/>
              </a:ext>
            </a:extLst>
          </p:cNvPr>
          <p:cNvSpPr/>
          <p:nvPr/>
        </p:nvSpPr>
        <p:spPr>
          <a:xfrm>
            <a:off x="5426264" y="4054541"/>
            <a:ext cx="332952" cy="417173"/>
          </a:xfrm>
          <a:prstGeom prst="arc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Arco 28">
            <a:extLst>
              <a:ext uri="{FF2B5EF4-FFF2-40B4-BE49-F238E27FC236}">
                <a16:creationId xmlns:a16="http://schemas.microsoft.com/office/drawing/2014/main" id="{6410DF4F-33B3-4C01-8763-52CEAC27092B}"/>
              </a:ext>
            </a:extLst>
          </p:cNvPr>
          <p:cNvSpPr/>
          <p:nvPr/>
        </p:nvSpPr>
        <p:spPr>
          <a:xfrm rot="12123362">
            <a:off x="6298603" y="2820187"/>
            <a:ext cx="332952" cy="417173"/>
          </a:xfrm>
          <a:prstGeom prst="arc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B2384E01-8C93-43FC-9F6A-89380436DB89}"/>
              </a:ext>
            </a:extLst>
          </p:cNvPr>
          <p:cNvSpPr/>
          <p:nvPr/>
        </p:nvSpPr>
        <p:spPr>
          <a:xfrm rot="15437969">
            <a:off x="5118112" y="4029934"/>
            <a:ext cx="332952" cy="360834"/>
          </a:xfrm>
          <a:prstGeom prst="arc">
            <a:avLst>
              <a:gd name="adj1" fmla="val 16200000"/>
              <a:gd name="adj2" fmla="val 4077924"/>
            </a:avLst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2C62EAB1-A8A8-4E26-A19A-CF7F038A8AA6}"/>
              </a:ext>
            </a:extLst>
          </p:cNvPr>
          <p:cNvSpPr/>
          <p:nvPr/>
        </p:nvSpPr>
        <p:spPr>
          <a:xfrm rot="5202189">
            <a:off x="6607145" y="2808519"/>
            <a:ext cx="332952" cy="360834"/>
          </a:xfrm>
          <a:prstGeom prst="arc">
            <a:avLst>
              <a:gd name="adj1" fmla="val 16200000"/>
              <a:gd name="adj2" fmla="val 4077924"/>
            </a:avLst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B6E6F78-F0AD-4D51-9B20-43E43CB60349}"/>
              </a:ext>
            </a:extLst>
          </p:cNvPr>
          <p:cNvSpPr txBox="1"/>
          <p:nvPr/>
        </p:nvSpPr>
        <p:spPr>
          <a:xfrm>
            <a:off x="5883783" y="367765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θ</a:t>
            </a:r>
            <a:endParaRPr lang="es-PE" sz="2400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6E4524C-7F2E-41B6-89A1-545D05C6B126}"/>
              </a:ext>
            </a:extLst>
          </p:cNvPr>
          <p:cNvSpPr txBox="1"/>
          <p:nvPr/>
        </p:nvSpPr>
        <p:spPr>
          <a:xfrm>
            <a:off x="5767846" y="292939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γ</a:t>
            </a:r>
            <a:endParaRPr lang="es-PE" sz="24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D20CBAC-A2E5-42D0-A6BA-70A8D96F4C6D}"/>
              </a:ext>
            </a:extLst>
          </p:cNvPr>
          <p:cNvSpPr txBox="1"/>
          <p:nvPr/>
        </p:nvSpPr>
        <p:spPr>
          <a:xfrm>
            <a:off x="6872858" y="3035563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δ</a:t>
            </a:r>
            <a:endParaRPr lang="es-PE" sz="2400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178183E-384F-41A8-B931-D5FDD97786D4}"/>
              </a:ext>
            </a:extLst>
          </p:cNvPr>
          <p:cNvSpPr txBox="1"/>
          <p:nvPr/>
        </p:nvSpPr>
        <p:spPr>
          <a:xfrm>
            <a:off x="4909437" y="359493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ε</a:t>
            </a:r>
            <a:endParaRPr lang="es-PE" sz="24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8375586-8DB6-4D70-8D6F-68079861B524}"/>
              </a:ext>
            </a:extLst>
          </p:cNvPr>
          <p:cNvSpPr txBox="1"/>
          <p:nvPr/>
        </p:nvSpPr>
        <p:spPr>
          <a:xfrm>
            <a:off x="5748669" y="4994938"/>
            <a:ext cx="966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r>
              <a:rPr lang="es-PE" sz="2400" dirty="0"/>
              <a:t> =</a:t>
            </a:r>
            <a:r>
              <a:rPr lang="el-GR" sz="2400" dirty="0"/>
              <a:t> θ</a:t>
            </a:r>
            <a:endParaRPr lang="es-PE" sz="2400" dirty="0"/>
          </a:p>
          <a:p>
            <a:r>
              <a:rPr lang="el-GR" sz="2400" dirty="0"/>
              <a:t>ε</a:t>
            </a:r>
            <a:r>
              <a:rPr lang="es-PE" sz="2400" dirty="0"/>
              <a:t> =</a:t>
            </a:r>
            <a:r>
              <a:rPr lang="el-GR" sz="2400" dirty="0"/>
              <a:t> δ</a:t>
            </a:r>
            <a:endParaRPr lang="es-PE" sz="2400" dirty="0"/>
          </a:p>
          <a:p>
            <a:endParaRPr lang="es-PE" sz="2400" dirty="0"/>
          </a:p>
          <a:p>
            <a:endParaRPr lang="es-PE" sz="24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2D4225D-D618-486F-B151-C3A2225A99E9}"/>
              </a:ext>
            </a:extLst>
          </p:cNvPr>
          <p:cNvSpPr txBox="1"/>
          <p:nvPr/>
        </p:nvSpPr>
        <p:spPr>
          <a:xfrm>
            <a:off x="565903" y="789819"/>
            <a:ext cx="10808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0"/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Eras Bold ITC" panose="020B0907030504020204" pitchFamily="34" charset="0"/>
              </a:rPr>
              <a:t>Tema #3:</a:t>
            </a:r>
            <a:r>
              <a:rPr lang="es-ES" sz="4000" dirty="0">
                <a:solidFill>
                  <a:srgbClr val="1F5CA9"/>
                </a:solidFill>
                <a:latin typeface="Eras Bold ITC" panose="020B0907030504020204" pitchFamily="34" charset="0"/>
              </a:rPr>
              <a:t>   </a:t>
            </a:r>
            <a:r>
              <a:rPr lang="es-ES" sz="4000" u="sng" dirty="0">
                <a:solidFill>
                  <a:srgbClr val="C00000"/>
                </a:solidFill>
                <a:latin typeface="Eras Bold ITC" panose="020B0907030504020204" pitchFamily="34" charset="0"/>
              </a:rPr>
              <a:t>Titulo</a:t>
            </a:r>
            <a:endParaRPr lang="en-US" sz="4800" u="sng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25" name="2 Subtítulo">
            <a:extLst>
              <a:ext uri="{FF2B5EF4-FFF2-40B4-BE49-F238E27FC236}">
                <a16:creationId xmlns:a16="http://schemas.microsoft.com/office/drawing/2014/main" id="{1245B5EC-62E5-4F8B-9915-73889164CAE7}"/>
              </a:ext>
            </a:extLst>
          </p:cNvPr>
          <p:cNvSpPr txBox="1">
            <a:spLocks/>
          </p:cNvSpPr>
          <p:nvPr/>
        </p:nvSpPr>
        <p:spPr>
          <a:xfrm>
            <a:off x="564533" y="1678671"/>
            <a:ext cx="8879717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b="1" dirty="0">
                <a:solidFill>
                  <a:srgbClr val="C00000"/>
                </a:solidFill>
              </a:rPr>
              <a:t>III.- </a:t>
            </a:r>
            <a:r>
              <a:rPr lang="es-PE" b="1" u="sng" dirty="0">
                <a:solidFill>
                  <a:srgbClr val="C00000"/>
                </a:solidFill>
              </a:rPr>
              <a:t>Subtitulo</a:t>
            </a:r>
            <a:endParaRPr lang="es-PE" b="1" dirty="0">
              <a:solidFill>
                <a:srgbClr val="C00000"/>
              </a:solidFill>
            </a:endParaRPr>
          </a:p>
        </p:txBody>
      </p:sp>
      <p:sp>
        <p:nvSpPr>
          <p:cNvPr id="26" name="2 Subtítulo">
            <a:extLst>
              <a:ext uri="{FF2B5EF4-FFF2-40B4-BE49-F238E27FC236}">
                <a16:creationId xmlns:a16="http://schemas.microsoft.com/office/drawing/2014/main" id="{AB4D3F35-4C07-4672-B515-FB0C3D5B03F2}"/>
              </a:ext>
            </a:extLst>
          </p:cNvPr>
          <p:cNvSpPr txBox="1">
            <a:spLocks/>
          </p:cNvSpPr>
          <p:nvPr/>
        </p:nvSpPr>
        <p:spPr>
          <a:xfrm>
            <a:off x="3431141" y="2079937"/>
            <a:ext cx="5690554" cy="565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b="1" dirty="0">
                <a:solidFill>
                  <a:schemeClr val="tx1"/>
                </a:solidFill>
              </a:rPr>
              <a:t>“Desarrollo del tema”</a:t>
            </a:r>
          </a:p>
        </p:txBody>
      </p:sp>
    </p:spTree>
    <p:extLst>
      <p:ext uri="{BB962C8B-B14F-4D97-AF65-F5344CB8AC3E}">
        <p14:creationId xmlns:p14="http://schemas.microsoft.com/office/powerpoint/2010/main" val="117793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Subtítulo"/>
          <p:cNvSpPr txBox="1">
            <a:spLocks/>
          </p:cNvSpPr>
          <p:nvPr/>
        </p:nvSpPr>
        <p:spPr>
          <a:xfrm>
            <a:off x="2259929" y="638409"/>
            <a:ext cx="7989616" cy="1809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3800" dirty="0">
                <a:solidFill>
                  <a:srgbClr val="002060"/>
                </a:solidFill>
                <a:latin typeface="Bodoni MT" panose="02070603080606020203" pitchFamily="18" charset="0"/>
              </a:rPr>
              <a:t>GRACIAS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74" y="2584670"/>
            <a:ext cx="5928727" cy="37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Subtítulo"/>
          <p:cNvSpPr txBox="1">
            <a:spLocks/>
          </p:cNvSpPr>
          <p:nvPr/>
        </p:nvSpPr>
        <p:spPr>
          <a:xfrm>
            <a:off x="2259929" y="638409"/>
            <a:ext cx="7989616" cy="1809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3800" dirty="0">
                <a:solidFill>
                  <a:srgbClr val="002060"/>
                </a:solidFill>
                <a:latin typeface="Bodoni MT" panose="02070603080606020203" pitchFamily="18" charset="0"/>
              </a:rPr>
              <a:t>GRACIAS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97" y="2756847"/>
            <a:ext cx="2809679" cy="33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Subtítulo"/>
          <p:cNvSpPr txBox="1">
            <a:spLocks/>
          </p:cNvSpPr>
          <p:nvPr/>
        </p:nvSpPr>
        <p:spPr>
          <a:xfrm>
            <a:off x="2259929" y="638409"/>
            <a:ext cx="7989616" cy="1809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3800" dirty="0">
                <a:solidFill>
                  <a:srgbClr val="002060"/>
                </a:solidFill>
                <a:latin typeface="Bodoni MT" panose="02070603080606020203" pitchFamily="18" charset="0"/>
              </a:rPr>
              <a:t>GRACIAS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87" y="3322234"/>
            <a:ext cx="28575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Subtítulo"/>
          <p:cNvSpPr txBox="1">
            <a:spLocks/>
          </p:cNvSpPr>
          <p:nvPr/>
        </p:nvSpPr>
        <p:spPr>
          <a:xfrm>
            <a:off x="2259929" y="638409"/>
            <a:ext cx="7989616" cy="1809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3800" dirty="0">
                <a:solidFill>
                  <a:srgbClr val="002060"/>
                </a:solidFill>
                <a:latin typeface="Bodoni MT" panose="02070603080606020203" pitchFamily="18" charset="0"/>
              </a:rPr>
              <a:t>GRACIAS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48" y="2967535"/>
            <a:ext cx="1952625" cy="17145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92" y="4085924"/>
            <a:ext cx="1952625" cy="17145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60" y="3710974"/>
            <a:ext cx="19526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95" y="3275465"/>
            <a:ext cx="3242483" cy="3242483"/>
          </a:xfrm>
          <a:prstGeom prst="rect">
            <a:avLst/>
          </a:prstGeom>
        </p:spPr>
      </p:pic>
      <p:sp>
        <p:nvSpPr>
          <p:cNvPr id="10" name="2 Subtítulo"/>
          <p:cNvSpPr txBox="1">
            <a:spLocks/>
          </p:cNvSpPr>
          <p:nvPr/>
        </p:nvSpPr>
        <p:spPr>
          <a:xfrm>
            <a:off x="2259929" y="638409"/>
            <a:ext cx="7989616" cy="1809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3800" dirty="0">
                <a:solidFill>
                  <a:srgbClr val="002060"/>
                </a:solidFill>
                <a:latin typeface="Bodoni MT" panose="02070603080606020203" pitchFamily="18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836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16063</TotalTime>
  <Words>81</Words>
  <Application>Microsoft Office PowerPoint</Application>
  <PresentationFormat>Panorámica</PresentationFormat>
  <Paragraphs>37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Bodoni MT</vt:lpstr>
      <vt:lpstr>Calibri</vt:lpstr>
      <vt:lpstr>Calibri Light</vt:lpstr>
      <vt:lpstr>Eras Bold ITC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Alex Enrique Mamani Quispe</cp:lastModifiedBy>
  <cp:revision>1375</cp:revision>
  <dcterms:created xsi:type="dcterms:W3CDTF">2021-01-10T13:11:13Z</dcterms:created>
  <dcterms:modified xsi:type="dcterms:W3CDTF">2022-01-08T16:18:47Z</dcterms:modified>
</cp:coreProperties>
</file>